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6858000" cy="9906000" type="A4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9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829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61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51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13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93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88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60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63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31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04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99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5597-E85A-4CC8-9A8E-A5CAFF4DC402}" type="datetimeFigureOut">
              <a:rPr kumimoji="1" lang="ja-JP" altLang="en-US" smtClean="0"/>
              <a:t>2023/6/12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C2B7E-E36B-4FCD-BE6F-B6F6FAA3A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6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jpg"/><Relationship Id="rId10" Type="http://schemas.microsoft.com/office/2007/relationships/hdphoto" Target="../media/hdphoto4.wdp"/><Relationship Id="rId4" Type="http://schemas.openxmlformats.org/officeDocument/2006/relationships/image" Target="../media/image2.jpg"/><Relationship Id="rId9" Type="http://schemas.openxmlformats.org/officeDocument/2006/relationships/image" Target="../media/image5.png"/><Relationship Id="rId1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レストランのテーブル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098C24A5-4588-D78F-3DA8-FD2E8FA66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6"/>
          <a:stretch/>
        </p:blipFill>
        <p:spPr>
          <a:xfrm>
            <a:off x="4553529" y="1874033"/>
            <a:ext cx="2120882" cy="1200328"/>
          </a:xfrm>
          <a:prstGeom prst="rect">
            <a:avLst/>
          </a:prstGeom>
        </p:spPr>
      </p:pic>
      <p:pic>
        <p:nvPicPr>
          <p:cNvPr id="7" name="図 6" descr="人, 屋内, グループ, ポーズ が含まれている画像&#10;&#10;自動的に生成された説明">
            <a:extLst>
              <a:ext uri="{FF2B5EF4-FFF2-40B4-BE49-F238E27FC236}">
                <a16:creationId xmlns:a16="http://schemas.microsoft.com/office/drawing/2014/main" id="{2E0F221D-D409-FE76-A20B-D6C8F2169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19766" r="-667" b="11579"/>
          <a:stretch/>
        </p:blipFill>
        <p:spPr>
          <a:xfrm>
            <a:off x="45870" y="7551328"/>
            <a:ext cx="4468090" cy="2056901"/>
          </a:xfrm>
          <a:prstGeom prst="rect">
            <a:avLst/>
          </a:prstGeom>
        </p:spPr>
      </p:pic>
      <p:pic>
        <p:nvPicPr>
          <p:cNvPr id="15" name="図 14" descr="屋外, 草, 民衆, 立つ が含まれている画像&#10;&#10;自動的に生成された説明">
            <a:extLst>
              <a:ext uri="{FF2B5EF4-FFF2-40B4-BE49-F238E27FC236}">
                <a16:creationId xmlns:a16="http://schemas.microsoft.com/office/drawing/2014/main" id="{26B7D1BC-3B81-51E1-81DA-A58E790B3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6906" b="14693"/>
          <a:stretch/>
        </p:blipFill>
        <p:spPr>
          <a:xfrm>
            <a:off x="2516414" y="2432342"/>
            <a:ext cx="1969260" cy="2340769"/>
          </a:xfrm>
          <a:prstGeom prst="rect">
            <a:avLst/>
          </a:prstGeom>
        </p:spPr>
      </p:pic>
      <p:pic>
        <p:nvPicPr>
          <p:cNvPr id="21" name="図 20" descr="丘の上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5560A75E-1A1B-E44E-66F1-AD48E4AA9F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6" r="20182" b="19687"/>
          <a:stretch/>
        </p:blipFill>
        <p:spPr>
          <a:xfrm>
            <a:off x="72026" y="2409778"/>
            <a:ext cx="2380077" cy="2363333"/>
          </a:xfrm>
          <a:prstGeom prst="rect">
            <a:avLst/>
          </a:prstGeom>
        </p:spPr>
      </p:pic>
      <p:pic>
        <p:nvPicPr>
          <p:cNvPr id="23" name="図 22" descr="木の前に立つ子供たち&#10;&#10;中程度の精度で自動的に生成された説明">
            <a:extLst>
              <a:ext uri="{FF2B5EF4-FFF2-40B4-BE49-F238E27FC236}">
                <a16:creationId xmlns:a16="http://schemas.microsoft.com/office/drawing/2014/main" id="{CC030678-228A-C67C-839B-3945767D27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7" t="7442" b="253"/>
          <a:stretch/>
        </p:blipFill>
        <p:spPr>
          <a:xfrm>
            <a:off x="4549984" y="3134022"/>
            <a:ext cx="2166710" cy="1639089"/>
          </a:xfrm>
          <a:prstGeom prst="rect">
            <a:avLst/>
          </a:prstGeom>
        </p:spPr>
      </p:pic>
      <p:pic>
        <p:nvPicPr>
          <p:cNvPr id="25" name="図 24" descr="岩山にいる人たち&#10;&#10;中程度の精度で自動的に生成された説明">
            <a:extLst>
              <a:ext uri="{FF2B5EF4-FFF2-40B4-BE49-F238E27FC236}">
                <a16:creationId xmlns:a16="http://schemas.microsoft.com/office/drawing/2014/main" id="{9FBED3E3-8952-C98A-F090-FF95470920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" t="21646" b="11798"/>
          <a:stretch/>
        </p:blipFill>
        <p:spPr>
          <a:xfrm>
            <a:off x="1721137" y="5139776"/>
            <a:ext cx="5026398" cy="2340769"/>
          </a:xfrm>
          <a:prstGeom prst="rect">
            <a:avLst/>
          </a:prstGeom>
        </p:spPr>
      </p:pic>
      <p:pic>
        <p:nvPicPr>
          <p:cNvPr id="9" name="図 8" descr="岩の上にいる人たち&#10;&#10;中程度の精度で自動的に生成された説明">
            <a:extLst>
              <a:ext uri="{FF2B5EF4-FFF2-40B4-BE49-F238E27FC236}">
                <a16:creationId xmlns:a16="http://schemas.microsoft.com/office/drawing/2014/main" id="{058F2454-E586-4A51-5BA2-2AF93BDDDF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0" r="30074"/>
          <a:stretch/>
        </p:blipFill>
        <p:spPr>
          <a:xfrm>
            <a:off x="72026" y="5139776"/>
            <a:ext cx="1521255" cy="2340769"/>
          </a:xfrm>
          <a:prstGeom prst="rect">
            <a:avLst/>
          </a:prstGeom>
        </p:spPr>
      </p:pic>
      <p:pic>
        <p:nvPicPr>
          <p:cNvPr id="11" name="図 10" descr="石の塀の前に立っている女性&#10;&#10;低い精度で自動的に生成された説明">
            <a:extLst>
              <a:ext uri="{FF2B5EF4-FFF2-40B4-BE49-F238E27FC236}">
                <a16:creationId xmlns:a16="http://schemas.microsoft.com/office/drawing/2014/main" id="{26826496-66DD-8B04-6BE0-6A493D3698E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18944"/>
          <a:stretch/>
        </p:blipFill>
        <p:spPr>
          <a:xfrm>
            <a:off x="5845629" y="5134648"/>
            <a:ext cx="981035" cy="233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 descr="床, 屋内, 人, 部屋 が含まれている画像&#10;&#10;自動的に生成された説明">
            <a:extLst>
              <a:ext uri="{FF2B5EF4-FFF2-40B4-BE49-F238E27FC236}">
                <a16:creationId xmlns:a16="http://schemas.microsoft.com/office/drawing/2014/main" id="{0EAF9F8E-05D2-F52D-08A8-51C52AFD057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r="5136"/>
          <a:stretch/>
        </p:blipFill>
        <p:spPr>
          <a:xfrm>
            <a:off x="4589731" y="7551328"/>
            <a:ext cx="2268269" cy="20569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6EFF125-A455-6184-D20C-50B2B62EE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53" y="98413"/>
            <a:ext cx="6538670" cy="766458"/>
          </a:xfrm>
          <a:custGeom>
            <a:avLst/>
            <a:gdLst>
              <a:gd name="connsiteX0" fmla="*/ 0 w 5829300"/>
              <a:gd name="connsiteY0" fmla="*/ 0 h 1040366"/>
              <a:gd name="connsiteX1" fmla="*/ 699516 w 5829300"/>
              <a:gd name="connsiteY1" fmla="*/ 0 h 1040366"/>
              <a:gd name="connsiteX2" fmla="*/ 1107567 w 5829300"/>
              <a:gd name="connsiteY2" fmla="*/ 0 h 1040366"/>
              <a:gd name="connsiteX3" fmla="*/ 1690497 w 5829300"/>
              <a:gd name="connsiteY3" fmla="*/ 0 h 1040366"/>
              <a:gd name="connsiteX4" fmla="*/ 2273427 w 5829300"/>
              <a:gd name="connsiteY4" fmla="*/ 0 h 1040366"/>
              <a:gd name="connsiteX5" fmla="*/ 2739771 w 5829300"/>
              <a:gd name="connsiteY5" fmla="*/ 0 h 1040366"/>
              <a:gd name="connsiteX6" fmla="*/ 3439287 w 5829300"/>
              <a:gd name="connsiteY6" fmla="*/ 0 h 1040366"/>
              <a:gd name="connsiteX7" fmla="*/ 4022217 w 5829300"/>
              <a:gd name="connsiteY7" fmla="*/ 0 h 1040366"/>
              <a:gd name="connsiteX8" fmla="*/ 4663440 w 5829300"/>
              <a:gd name="connsiteY8" fmla="*/ 0 h 1040366"/>
              <a:gd name="connsiteX9" fmla="*/ 5829300 w 5829300"/>
              <a:gd name="connsiteY9" fmla="*/ 0 h 1040366"/>
              <a:gd name="connsiteX10" fmla="*/ 5829300 w 5829300"/>
              <a:gd name="connsiteY10" fmla="*/ 509779 h 1040366"/>
              <a:gd name="connsiteX11" fmla="*/ 5829300 w 5829300"/>
              <a:gd name="connsiteY11" fmla="*/ 1040366 h 1040366"/>
              <a:gd name="connsiteX12" fmla="*/ 5129784 w 5829300"/>
              <a:gd name="connsiteY12" fmla="*/ 1040366 h 1040366"/>
              <a:gd name="connsiteX13" fmla="*/ 4546854 w 5829300"/>
              <a:gd name="connsiteY13" fmla="*/ 1040366 h 1040366"/>
              <a:gd name="connsiteX14" fmla="*/ 4138803 w 5829300"/>
              <a:gd name="connsiteY14" fmla="*/ 1040366 h 1040366"/>
              <a:gd name="connsiteX15" fmla="*/ 3555873 w 5829300"/>
              <a:gd name="connsiteY15" fmla="*/ 1040366 h 1040366"/>
              <a:gd name="connsiteX16" fmla="*/ 2972943 w 5829300"/>
              <a:gd name="connsiteY16" fmla="*/ 1040366 h 1040366"/>
              <a:gd name="connsiteX17" fmla="*/ 2331720 w 5829300"/>
              <a:gd name="connsiteY17" fmla="*/ 1040366 h 1040366"/>
              <a:gd name="connsiteX18" fmla="*/ 1923669 w 5829300"/>
              <a:gd name="connsiteY18" fmla="*/ 1040366 h 1040366"/>
              <a:gd name="connsiteX19" fmla="*/ 1457325 w 5829300"/>
              <a:gd name="connsiteY19" fmla="*/ 1040366 h 1040366"/>
              <a:gd name="connsiteX20" fmla="*/ 757809 w 5829300"/>
              <a:gd name="connsiteY20" fmla="*/ 1040366 h 1040366"/>
              <a:gd name="connsiteX21" fmla="*/ 0 w 5829300"/>
              <a:gd name="connsiteY21" fmla="*/ 1040366 h 1040366"/>
              <a:gd name="connsiteX22" fmla="*/ 0 w 5829300"/>
              <a:gd name="connsiteY22" fmla="*/ 520183 h 1040366"/>
              <a:gd name="connsiteX23" fmla="*/ 0 w 5829300"/>
              <a:gd name="connsiteY23" fmla="*/ 0 h 10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29300" h="1040366" fill="none" extrusionOk="0">
                <a:moveTo>
                  <a:pt x="0" y="0"/>
                </a:moveTo>
                <a:cubicBezTo>
                  <a:pt x="214791" y="-64413"/>
                  <a:pt x="359636" y="55659"/>
                  <a:pt x="699516" y="0"/>
                </a:cubicBezTo>
                <a:cubicBezTo>
                  <a:pt x="1039396" y="-55659"/>
                  <a:pt x="1010347" y="42674"/>
                  <a:pt x="1107567" y="0"/>
                </a:cubicBezTo>
                <a:cubicBezTo>
                  <a:pt x="1204787" y="-42674"/>
                  <a:pt x="1461501" y="12155"/>
                  <a:pt x="1690497" y="0"/>
                </a:cubicBezTo>
                <a:cubicBezTo>
                  <a:pt x="1919493" y="-12155"/>
                  <a:pt x="2126589" y="41301"/>
                  <a:pt x="2273427" y="0"/>
                </a:cubicBezTo>
                <a:cubicBezTo>
                  <a:pt x="2420265" y="-41301"/>
                  <a:pt x="2614527" y="44504"/>
                  <a:pt x="2739771" y="0"/>
                </a:cubicBezTo>
                <a:cubicBezTo>
                  <a:pt x="2865015" y="-44504"/>
                  <a:pt x="3108802" y="59740"/>
                  <a:pt x="3439287" y="0"/>
                </a:cubicBezTo>
                <a:cubicBezTo>
                  <a:pt x="3769772" y="-59740"/>
                  <a:pt x="3844206" y="29872"/>
                  <a:pt x="4022217" y="0"/>
                </a:cubicBezTo>
                <a:cubicBezTo>
                  <a:pt x="4200228" y="-29872"/>
                  <a:pt x="4393553" y="63246"/>
                  <a:pt x="4663440" y="0"/>
                </a:cubicBezTo>
                <a:cubicBezTo>
                  <a:pt x="4933327" y="-63246"/>
                  <a:pt x="5439165" y="97247"/>
                  <a:pt x="5829300" y="0"/>
                </a:cubicBezTo>
                <a:cubicBezTo>
                  <a:pt x="5837543" y="206697"/>
                  <a:pt x="5828531" y="357331"/>
                  <a:pt x="5829300" y="509779"/>
                </a:cubicBezTo>
                <a:cubicBezTo>
                  <a:pt x="5830069" y="662227"/>
                  <a:pt x="5802233" y="829326"/>
                  <a:pt x="5829300" y="1040366"/>
                </a:cubicBezTo>
                <a:cubicBezTo>
                  <a:pt x="5632966" y="1111835"/>
                  <a:pt x="5429311" y="1000789"/>
                  <a:pt x="5129784" y="1040366"/>
                </a:cubicBezTo>
                <a:cubicBezTo>
                  <a:pt x="4830257" y="1079943"/>
                  <a:pt x="4716370" y="1031540"/>
                  <a:pt x="4546854" y="1040366"/>
                </a:cubicBezTo>
                <a:cubicBezTo>
                  <a:pt x="4377338" y="1049192"/>
                  <a:pt x="4245173" y="1014574"/>
                  <a:pt x="4138803" y="1040366"/>
                </a:cubicBezTo>
                <a:cubicBezTo>
                  <a:pt x="4032433" y="1066158"/>
                  <a:pt x="3752095" y="1004214"/>
                  <a:pt x="3555873" y="1040366"/>
                </a:cubicBezTo>
                <a:cubicBezTo>
                  <a:pt x="3359651" y="1076518"/>
                  <a:pt x="3138472" y="997618"/>
                  <a:pt x="2972943" y="1040366"/>
                </a:cubicBezTo>
                <a:cubicBezTo>
                  <a:pt x="2807414" y="1083114"/>
                  <a:pt x="2607425" y="1007481"/>
                  <a:pt x="2331720" y="1040366"/>
                </a:cubicBezTo>
                <a:cubicBezTo>
                  <a:pt x="2056015" y="1073251"/>
                  <a:pt x="2006098" y="1022728"/>
                  <a:pt x="1923669" y="1040366"/>
                </a:cubicBezTo>
                <a:cubicBezTo>
                  <a:pt x="1841240" y="1058004"/>
                  <a:pt x="1626344" y="999333"/>
                  <a:pt x="1457325" y="1040366"/>
                </a:cubicBezTo>
                <a:cubicBezTo>
                  <a:pt x="1288306" y="1081399"/>
                  <a:pt x="1024224" y="1036827"/>
                  <a:pt x="757809" y="1040366"/>
                </a:cubicBezTo>
                <a:cubicBezTo>
                  <a:pt x="491394" y="1043905"/>
                  <a:pt x="321074" y="974754"/>
                  <a:pt x="0" y="1040366"/>
                </a:cubicBezTo>
                <a:cubicBezTo>
                  <a:pt x="-23722" y="883361"/>
                  <a:pt x="12090" y="752838"/>
                  <a:pt x="0" y="520183"/>
                </a:cubicBezTo>
                <a:cubicBezTo>
                  <a:pt x="-12090" y="287528"/>
                  <a:pt x="14233" y="201255"/>
                  <a:pt x="0" y="0"/>
                </a:cubicBezTo>
                <a:close/>
              </a:path>
              <a:path w="5829300" h="1040366" stroke="0" extrusionOk="0">
                <a:moveTo>
                  <a:pt x="0" y="0"/>
                </a:moveTo>
                <a:cubicBezTo>
                  <a:pt x="209222" y="-56462"/>
                  <a:pt x="553073" y="18432"/>
                  <a:pt x="699516" y="0"/>
                </a:cubicBezTo>
                <a:cubicBezTo>
                  <a:pt x="845959" y="-18432"/>
                  <a:pt x="1057821" y="67904"/>
                  <a:pt x="1340739" y="0"/>
                </a:cubicBezTo>
                <a:cubicBezTo>
                  <a:pt x="1623657" y="-67904"/>
                  <a:pt x="1731445" y="20466"/>
                  <a:pt x="1865376" y="0"/>
                </a:cubicBezTo>
                <a:cubicBezTo>
                  <a:pt x="1999307" y="-20466"/>
                  <a:pt x="2214795" y="47956"/>
                  <a:pt x="2390013" y="0"/>
                </a:cubicBezTo>
                <a:cubicBezTo>
                  <a:pt x="2565231" y="-47956"/>
                  <a:pt x="2751602" y="51058"/>
                  <a:pt x="3031236" y="0"/>
                </a:cubicBezTo>
                <a:cubicBezTo>
                  <a:pt x="3310870" y="-51058"/>
                  <a:pt x="3333470" y="596"/>
                  <a:pt x="3555873" y="0"/>
                </a:cubicBezTo>
                <a:cubicBezTo>
                  <a:pt x="3778276" y="-596"/>
                  <a:pt x="3926596" y="4505"/>
                  <a:pt x="4080510" y="0"/>
                </a:cubicBezTo>
                <a:cubicBezTo>
                  <a:pt x="4234424" y="-4505"/>
                  <a:pt x="4423339" y="33268"/>
                  <a:pt x="4546854" y="0"/>
                </a:cubicBezTo>
                <a:cubicBezTo>
                  <a:pt x="4670369" y="-33268"/>
                  <a:pt x="4900561" y="38038"/>
                  <a:pt x="5246370" y="0"/>
                </a:cubicBezTo>
                <a:cubicBezTo>
                  <a:pt x="5592179" y="-38038"/>
                  <a:pt x="5642871" y="15558"/>
                  <a:pt x="5829300" y="0"/>
                </a:cubicBezTo>
                <a:cubicBezTo>
                  <a:pt x="5871748" y="161912"/>
                  <a:pt x="5794657" y="312704"/>
                  <a:pt x="5829300" y="499376"/>
                </a:cubicBezTo>
                <a:cubicBezTo>
                  <a:pt x="5863943" y="686048"/>
                  <a:pt x="5812973" y="781730"/>
                  <a:pt x="5829300" y="1040366"/>
                </a:cubicBezTo>
                <a:cubicBezTo>
                  <a:pt x="5635510" y="1044196"/>
                  <a:pt x="5523748" y="1004848"/>
                  <a:pt x="5304663" y="1040366"/>
                </a:cubicBezTo>
                <a:cubicBezTo>
                  <a:pt x="5085578" y="1075884"/>
                  <a:pt x="4969471" y="998941"/>
                  <a:pt x="4838319" y="1040366"/>
                </a:cubicBezTo>
                <a:cubicBezTo>
                  <a:pt x="4707167" y="1081791"/>
                  <a:pt x="4581554" y="1016924"/>
                  <a:pt x="4430268" y="1040366"/>
                </a:cubicBezTo>
                <a:cubicBezTo>
                  <a:pt x="4278982" y="1063808"/>
                  <a:pt x="4038679" y="989020"/>
                  <a:pt x="3730752" y="1040366"/>
                </a:cubicBezTo>
                <a:cubicBezTo>
                  <a:pt x="3422825" y="1091712"/>
                  <a:pt x="3370031" y="1006955"/>
                  <a:pt x="3264408" y="1040366"/>
                </a:cubicBezTo>
                <a:cubicBezTo>
                  <a:pt x="3158785" y="1073777"/>
                  <a:pt x="2991278" y="999531"/>
                  <a:pt x="2798064" y="1040366"/>
                </a:cubicBezTo>
                <a:cubicBezTo>
                  <a:pt x="2604850" y="1081201"/>
                  <a:pt x="2484850" y="1008196"/>
                  <a:pt x="2273427" y="1040366"/>
                </a:cubicBezTo>
                <a:cubicBezTo>
                  <a:pt x="2062004" y="1072536"/>
                  <a:pt x="1926195" y="1001607"/>
                  <a:pt x="1632204" y="1040366"/>
                </a:cubicBezTo>
                <a:cubicBezTo>
                  <a:pt x="1338213" y="1079125"/>
                  <a:pt x="1336201" y="1029772"/>
                  <a:pt x="1049274" y="1040366"/>
                </a:cubicBezTo>
                <a:cubicBezTo>
                  <a:pt x="762347" y="1050960"/>
                  <a:pt x="309638" y="1035800"/>
                  <a:pt x="0" y="1040366"/>
                </a:cubicBezTo>
                <a:cubicBezTo>
                  <a:pt x="-8313" y="811470"/>
                  <a:pt x="1882" y="697037"/>
                  <a:pt x="0" y="530587"/>
                </a:cubicBezTo>
                <a:cubicBezTo>
                  <a:pt x="-1882" y="364137"/>
                  <a:pt x="21243" y="255350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</a:ln>
        </p:spPr>
        <p:txBody>
          <a:bodyPr anchor="ctr" anchorCtr="0">
            <a:normAutofit fontScale="90000"/>
          </a:bodyPr>
          <a:lstStyle/>
          <a:p>
            <a:r>
              <a:rPr kumimoji="1" lang="ja-JP" altLang="en-US" sz="3500" dirty="0">
                <a:solidFill>
                  <a:srgbClr val="000000"/>
                </a:solidFill>
                <a:latin typeface="HGP祥南行書体" panose="03000800000000000000" pitchFamily="66" charset="-128"/>
                <a:ea typeface="HGP祥南行書体" panose="03000800000000000000" pitchFamily="66" charset="-128"/>
              </a:rPr>
              <a:t>第５回初級登山学校が修了しました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D40EC0A-327E-0F57-FEC4-7CC063A08B78}"/>
              </a:ext>
            </a:extLst>
          </p:cNvPr>
          <p:cNvSpPr txBox="1"/>
          <p:nvPr/>
        </p:nvSpPr>
        <p:spPr>
          <a:xfrm>
            <a:off x="134453" y="996456"/>
            <a:ext cx="6613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第５回初級登山学校は、</a:t>
            </a:r>
            <a:r>
              <a:rPr lang="en-US" altLang="ja-JP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6</a:t>
            </a:r>
            <a:r>
              <a:rPr lang="ja-JP" altLang="ja-JP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11</a:t>
            </a:r>
            <a:r>
              <a:rPr lang="ja-JP" altLang="ja-JP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日（日）に</a:t>
            </a:r>
            <a:r>
              <a:rPr lang="ja-JP" altLang="en-US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宮島弥山</a:t>
            </a:r>
            <a:r>
              <a:rPr lang="ja-JP" altLang="ja-JP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実技登山と修了式を実施しました。</a:t>
            </a:r>
          </a:p>
          <a:p>
            <a:r>
              <a:rPr lang="ja-JP" altLang="ja-JP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修了後の意向</a:t>
            </a:r>
            <a:r>
              <a:rPr lang="ja-JP" altLang="ja-JP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では、半数を超える受講生が</a:t>
            </a:r>
            <a:r>
              <a:rPr lang="ja-JP" altLang="en-US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、</a:t>
            </a:r>
            <a:r>
              <a:rPr lang="en-US" altLang="ja-JP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HRC</a:t>
            </a:r>
            <a:r>
              <a:rPr lang="ja-JP" altLang="en-US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他への</a:t>
            </a:r>
            <a:r>
              <a:rPr lang="ja-JP" altLang="ja-JP" sz="18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入会や体験山行を希望されています。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D1A1A17-4252-5F41-B062-CE5F0DDBF003}"/>
              </a:ext>
            </a:extLst>
          </p:cNvPr>
          <p:cNvSpPr/>
          <p:nvPr/>
        </p:nvSpPr>
        <p:spPr>
          <a:xfrm>
            <a:off x="518488" y="4726175"/>
            <a:ext cx="962662" cy="306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/>
              <a:t>①武田山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AC609C4-9233-BCB2-63F7-F9243CA05463}"/>
              </a:ext>
            </a:extLst>
          </p:cNvPr>
          <p:cNvSpPr/>
          <p:nvPr/>
        </p:nvSpPr>
        <p:spPr>
          <a:xfrm>
            <a:off x="2630234" y="4726175"/>
            <a:ext cx="1322207" cy="306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/>
              <a:t>②曽場ヶ城山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EF9B6FB-896B-A70B-9098-C4A791B443FE}"/>
              </a:ext>
            </a:extLst>
          </p:cNvPr>
          <p:cNvSpPr/>
          <p:nvPr/>
        </p:nvSpPr>
        <p:spPr>
          <a:xfrm>
            <a:off x="4923394" y="4726175"/>
            <a:ext cx="1118177" cy="306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/>
              <a:t>③蓮華寺山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755C80A-428E-561E-63EF-D3FD904F663C}"/>
              </a:ext>
            </a:extLst>
          </p:cNvPr>
          <p:cNvSpPr/>
          <p:nvPr/>
        </p:nvSpPr>
        <p:spPr>
          <a:xfrm>
            <a:off x="1481149" y="7151213"/>
            <a:ext cx="1149085" cy="306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/>
              <a:t>④宮島弥山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5F5D4739-742C-50AD-43DC-5B658A22452C}"/>
              </a:ext>
            </a:extLst>
          </p:cNvPr>
          <p:cNvSpPr/>
          <p:nvPr/>
        </p:nvSpPr>
        <p:spPr>
          <a:xfrm>
            <a:off x="5320589" y="9606935"/>
            <a:ext cx="1537411" cy="2553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/>
              <a:t>報告：佐々木英幸</a:t>
            </a:r>
          </a:p>
        </p:txBody>
      </p:sp>
    </p:spTree>
    <p:extLst>
      <p:ext uri="{BB962C8B-B14F-4D97-AF65-F5344CB8AC3E}">
        <p14:creationId xmlns:p14="http://schemas.microsoft.com/office/powerpoint/2010/main" val="895352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100</TotalTime>
  <Words>73</Words>
  <Application>Microsoft Office PowerPoint</Application>
  <PresentationFormat>A4 210 x 297 mm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HGP祥南行書体</vt:lpstr>
      <vt:lpstr>游ゴシック</vt:lpstr>
      <vt:lpstr>Arial</vt:lpstr>
      <vt:lpstr>Calibri</vt:lpstr>
      <vt:lpstr>Calibri Light</vt:lpstr>
      <vt:lpstr>Office テーマ</vt:lpstr>
      <vt:lpstr>第５回初級登山学校が修了しました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ささき ひでゆき</dc:creator>
  <cp:lastModifiedBy>ささき ひでゆき</cp:lastModifiedBy>
  <cp:revision>9</cp:revision>
  <cp:lastPrinted>2023-06-12T08:28:22Z</cp:lastPrinted>
  <dcterms:created xsi:type="dcterms:W3CDTF">2023-06-12T06:58:25Z</dcterms:created>
  <dcterms:modified xsi:type="dcterms:W3CDTF">2023-06-12T08:40:07Z</dcterms:modified>
</cp:coreProperties>
</file>